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13679488" cy="50403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8F2E1D4-BC33-4434-873E-D2FBC0212A3A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40" userDrawn="1">
          <p15:clr>
            <a:srgbClr val="A4A3A4"/>
          </p15:clr>
        </p15:guide>
        <p15:guide id="2" pos="43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8D5"/>
    <a:srgbClr val="E5C07E"/>
    <a:srgbClr val="FF9900"/>
    <a:srgbClr val="7D9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1338" y="906"/>
      </p:cViewPr>
      <p:guideLst>
        <p:guide orient="horz" pos="1540"/>
        <p:guide pos="430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CF639-CBE1-44FC-9155-19C513D078E1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857250"/>
            <a:ext cx="628015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D8CEE-0DB6-44AE-BCA0-3938F8EE58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94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9936" y="824885"/>
            <a:ext cx="10259616" cy="1754776"/>
          </a:xfrm>
        </p:spPr>
        <p:txBody>
          <a:bodyPr anchor="b"/>
          <a:lstStyle>
            <a:lvl1pPr algn="ctr">
              <a:defRPr sz="441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936" y="2647331"/>
            <a:ext cx="10259616" cy="1216909"/>
          </a:xfrm>
        </p:spPr>
        <p:txBody>
          <a:bodyPr/>
          <a:lstStyle>
            <a:lvl1pPr marL="0" indent="0" algn="ctr">
              <a:buNone/>
              <a:defRPr sz="1764"/>
            </a:lvl1pPr>
            <a:lvl2pPr marL="336042" indent="0" algn="ctr">
              <a:buNone/>
              <a:defRPr sz="1470"/>
            </a:lvl2pPr>
            <a:lvl3pPr marL="672084" indent="0" algn="ctr">
              <a:buNone/>
              <a:defRPr sz="1323"/>
            </a:lvl3pPr>
            <a:lvl4pPr marL="1008126" indent="0" algn="ctr">
              <a:buNone/>
              <a:defRPr sz="1176"/>
            </a:lvl4pPr>
            <a:lvl5pPr marL="1344168" indent="0" algn="ctr">
              <a:buNone/>
              <a:defRPr sz="1176"/>
            </a:lvl5pPr>
            <a:lvl6pPr marL="1680210" indent="0" algn="ctr">
              <a:buNone/>
              <a:defRPr sz="1176"/>
            </a:lvl6pPr>
            <a:lvl7pPr marL="2016252" indent="0" algn="ctr">
              <a:buNone/>
              <a:defRPr sz="1176"/>
            </a:lvl7pPr>
            <a:lvl8pPr marL="2352294" indent="0" algn="ctr">
              <a:buNone/>
              <a:defRPr sz="1176"/>
            </a:lvl8pPr>
            <a:lvl9pPr marL="2688336" indent="0" algn="ctr">
              <a:buNone/>
              <a:defRPr sz="1176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4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03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89383" y="268350"/>
            <a:ext cx="2949640" cy="427143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0465" y="268350"/>
            <a:ext cx="8677925" cy="427143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39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300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340" y="1256579"/>
            <a:ext cx="11798558" cy="209663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340" y="3373044"/>
            <a:ext cx="11798558" cy="1102568"/>
          </a:xfrm>
        </p:spPr>
        <p:txBody>
          <a:bodyPr/>
          <a:lstStyle>
            <a:lvl1pPr marL="0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1pPr>
            <a:lvl2pPr marL="336042" indent="0">
              <a:buNone/>
              <a:defRPr sz="1470">
                <a:solidFill>
                  <a:schemeClr val="tx1">
                    <a:tint val="82000"/>
                  </a:schemeClr>
                </a:solidFill>
              </a:defRPr>
            </a:lvl2pPr>
            <a:lvl3pPr marL="672084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3pPr>
            <a:lvl4pPr marL="1008126" indent="0">
              <a:buNone/>
              <a:defRPr sz="1176">
                <a:solidFill>
                  <a:schemeClr val="tx1">
                    <a:tint val="82000"/>
                  </a:schemeClr>
                </a:solidFill>
              </a:defRPr>
            </a:lvl4pPr>
            <a:lvl5pPr marL="1344168" indent="0">
              <a:buNone/>
              <a:defRPr sz="1176">
                <a:solidFill>
                  <a:schemeClr val="tx1">
                    <a:tint val="82000"/>
                  </a:schemeClr>
                </a:solidFill>
              </a:defRPr>
            </a:lvl5pPr>
            <a:lvl6pPr marL="1680210" indent="0">
              <a:buNone/>
              <a:defRPr sz="1176">
                <a:solidFill>
                  <a:schemeClr val="tx1">
                    <a:tint val="82000"/>
                  </a:schemeClr>
                </a:solidFill>
              </a:defRPr>
            </a:lvl6pPr>
            <a:lvl7pPr marL="2016252" indent="0">
              <a:buNone/>
              <a:defRPr sz="1176">
                <a:solidFill>
                  <a:schemeClr val="tx1">
                    <a:tint val="82000"/>
                  </a:schemeClr>
                </a:solidFill>
              </a:defRPr>
            </a:lvl7pPr>
            <a:lvl8pPr marL="2352294" indent="0">
              <a:buNone/>
              <a:defRPr sz="1176">
                <a:solidFill>
                  <a:schemeClr val="tx1">
                    <a:tint val="82000"/>
                  </a:schemeClr>
                </a:solidFill>
              </a:defRPr>
            </a:lvl8pPr>
            <a:lvl9pPr marL="2688336" indent="0">
              <a:buNone/>
              <a:defRPr sz="117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42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0465" y="1341750"/>
            <a:ext cx="5813782" cy="319803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5241" y="1341750"/>
            <a:ext cx="5813782" cy="319803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27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268350"/>
            <a:ext cx="11798558" cy="97422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247" y="1235577"/>
            <a:ext cx="5787064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247" y="1841114"/>
            <a:ext cx="5787064" cy="270800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25241" y="1235577"/>
            <a:ext cx="5815564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25241" y="1841114"/>
            <a:ext cx="5815564" cy="270800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917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911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12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336021"/>
            <a:ext cx="4411991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5564" y="725712"/>
            <a:ext cx="6925241" cy="3581889"/>
          </a:xfrm>
        </p:spPr>
        <p:txBody>
          <a:bodyPr/>
          <a:lstStyle>
            <a:lvl1pPr>
              <a:defRPr sz="2352"/>
            </a:lvl1pPr>
            <a:lvl2pPr>
              <a:defRPr sz="2058"/>
            </a:lvl2pPr>
            <a:lvl3pPr>
              <a:defRPr sz="1764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2247" y="1512094"/>
            <a:ext cx="4411991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0781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336021"/>
            <a:ext cx="4411991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15564" y="725712"/>
            <a:ext cx="6925241" cy="3581889"/>
          </a:xfrm>
        </p:spPr>
        <p:txBody>
          <a:bodyPr anchor="t"/>
          <a:lstStyle>
            <a:lvl1pPr marL="0" indent="0">
              <a:buNone/>
              <a:defRPr sz="2352"/>
            </a:lvl1pPr>
            <a:lvl2pPr marL="336042" indent="0">
              <a:buNone/>
              <a:defRPr sz="2058"/>
            </a:lvl2pPr>
            <a:lvl3pPr marL="672084" indent="0">
              <a:buNone/>
              <a:defRPr sz="1764"/>
            </a:lvl3pPr>
            <a:lvl4pPr marL="1008126" indent="0">
              <a:buNone/>
              <a:defRPr sz="1470"/>
            </a:lvl4pPr>
            <a:lvl5pPr marL="1344168" indent="0">
              <a:buNone/>
              <a:defRPr sz="1470"/>
            </a:lvl5pPr>
            <a:lvl6pPr marL="1680210" indent="0">
              <a:buNone/>
              <a:defRPr sz="1470"/>
            </a:lvl6pPr>
            <a:lvl7pPr marL="2016252" indent="0">
              <a:buNone/>
              <a:defRPr sz="1470"/>
            </a:lvl7pPr>
            <a:lvl8pPr marL="2352294" indent="0">
              <a:buNone/>
              <a:defRPr sz="1470"/>
            </a:lvl8pPr>
            <a:lvl9pPr marL="2688336" indent="0">
              <a:buNone/>
              <a:defRPr sz="147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2247" y="1512094"/>
            <a:ext cx="4411991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3082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0465" y="268350"/>
            <a:ext cx="11798558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0465" y="1341750"/>
            <a:ext cx="11798558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0465" y="4671624"/>
            <a:ext cx="3077885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31331" y="4671624"/>
            <a:ext cx="4616827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61138" y="4671624"/>
            <a:ext cx="3077885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04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72084" rtl="0" eaLnBrk="1" latinLnBrk="0" hangingPunct="1">
        <a:lnSpc>
          <a:spcPct val="90000"/>
        </a:lnSpc>
        <a:spcBef>
          <a:spcPct val="0"/>
        </a:spcBef>
        <a:buNone/>
        <a:defRPr sz="32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021" indent="-168021" algn="l" defTabSz="672084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614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512189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848231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427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635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604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812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4168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625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229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833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DDB80F-F924-7CAC-05C6-EF5B2B02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40A5E76-CE81-D3B8-858E-9279DCE68D2D}"/>
              </a:ext>
            </a:extLst>
          </p:cNvPr>
          <p:cNvSpPr txBox="1"/>
          <p:nvPr/>
        </p:nvSpPr>
        <p:spPr>
          <a:xfrm>
            <a:off x="1762575" y="344244"/>
            <a:ext cx="3664704" cy="1107996"/>
          </a:xfrm>
          <a:prstGeom prst="rect">
            <a:avLst/>
          </a:prstGeom>
          <a:noFill/>
          <a:effectLst>
            <a:outerShdw blurRad="50800" dir="5400000" sx="6000" sy="6000" algn="ctr" rotWithShape="0">
              <a:srgbClr val="000000">
                <a:alpha val="8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600" b="0" i="0" u="none" strike="noStrike" kern="1200" cap="none" spc="0" normalizeH="0" baseline="0" noProof="0" dirty="0">
                <a:ln>
                  <a:solidFill>
                    <a:srgbClr val="F1E8D5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ldhabi" panose="020F0502020204030204" pitchFamily="2" charset="-78"/>
                <a:ea typeface="+mn-ea"/>
                <a:cs typeface="Aldhabi" panose="020F0502020204030204" pitchFamily="2" charset="-78"/>
              </a:rPr>
              <a:t>Dein Geschenk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D35C0B2-D6EE-D504-DA22-81237B276DF0}"/>
              </a:ext>
            </a:extLst>
          </p:cNvPr>
          <p:cNvSpPr txBox="1"/>
          <p:nvPr/>
        </p:nvSpPr>
        <p:spPr>
          <a:xfrm>
            <a:off x="4212361" y="51857"/>
            <a:ext cx="123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 w="31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Super Auto als Geschenk</a:t>
            </a: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CE7F45C2-1E9F-447E-920A-506D2C5F5887}"/>
              </a:ext>
            </a:extLst>
          </p:cNvPr>
          <p:cNvSpPr/>
          <p:nvPr/>
        </p:nvSpPr>
        <p:spPr>
          <a:xfrm rot="407612">
            <a:off x="5230605" y="265877"/>
            <a:ext cx="1737361" cy="268941"/>
          </a:xfrm>
          <a:custGeom>
            <a:avLst/>
            <a:gdLst>
              <a:gd name="csX0" fmla="*/ 0 w 1737361"/>
              <a:gd name="csY0" fmla="*/ 268941 h 268941"/>
              <a:gd name="csX1" fmla="*/ 791858 w 1737361"/>
              <a:gd name="csY1" fmla="*/ 739 h 268941"/>
              <a:gd name="csX2" fmla="*/ 1737361 w 1737361"/>
              <a:gd name="csY2" fmla="*/ 190058 h 26894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737361" h="268941" extrusionOk="0">
                <a:moveTo>
                  <a:pt x="0" y="268941"/>
                </a:moveTo>
                <a:cubicBezTo>
                  <a:pt x="237702" y="194222"/>
                  <a:pt x="518344" y="10975"/>
                  <a:pt x="791858" y="739"/>
                </a:cubicBezTo>
                <a:cubicBezTo>
                  <a:pt x="1073449" y="-28237"/>
                  <a:pt x="1522911" y="160181"/>
                  <a:pt x="1737361" y="190058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541382703">
                  <a:custGeom>
                    <a:avLst/>
                    <a:gdLst>
                      <a:gd name="csX0" fmla="*/ 0 w 1639229"/>
                      <a:gd name="csY0" fmla="*/ 190093 h 190093"/>
                      <a:gd name="csX1" fmla="*/ 747132 w 1639229"/>
                      <a:gd name="csY1" fmla="*/ 523 h 190093"/>
                      <a:gd name="csX2" fmla="*/ 1639229 w 1639229"/>
                      <a:gd name="csY2" fmla="*/ 134337 h 190093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</a:cxnLst>
                    <a:rect l="l" t="t" r="r" b="b"/>
                    <a:pathLst>
                      <a:path w="1639229" h="190093">
                        <a:moveTo>
                          <a:pt x="0" y="190093"/>
                        </a:moveTo>
                        <a:cubicBezTo>
                          <a:pt x="236963" y="99954"/>
                          <a:pt x="473927" y="9816"/>
                          <a:pt x="747132" y="523"/>
                        </a:cubicBezTo>
                        <a:cubicBezTo>
                          <a:pt x="1020337" y="-8770"/>
                          <a:pt x="1470102" y="108318"/>
                          <a:pt x="1639229" y="13433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Grafik 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9F05418E-AF47-D1BD-A3E9-B0127ED04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154" y="1363596"/>
            <a:ext cx="1985547" cy="1985547"/>
          </a:xfrm>
          <a:prstGeom prst="rect">
            <a:avLst/>
          </a:prstGeom>
          <a:solidFill>
            <a:srgbClr val="F1E8D5">
              <a:alpha val="93000"/>
            </a:srgbClr>
          </a:solidFill>
          <a:ln>
            <a:solidFill>
              <a:schemeClr val="tx2">
                <a:alpha val="2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03477ED4-CC55-3FDD-2BEB-9920C245C376}"/>
              </a:ext>
            </a:extLst>
          </p:cNvPr>
          <p:cNvSpPr txBox="1"/>
          <p:nvPr/>
        </p:nvSpPr>
        <p:spPr>
          <a:xfrm rot="20318762">
            <a:off x="592737" y="1151571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Stas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1C392B3-B532-30BA-F11B-5CB37987CE4C}"/>
              </a:ext>
            </a:extLst>
          </p:cNvPr>
          <p:cNvSpPr txBox="1"/>
          <p:nvPr/>
        </p:nvSpPr>
        <p:spPr>
          <a:xfrm rot="16200000">
            <a:off x="-112131" y="1398967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Löha</a:t>
            </a:r>
            <a:endParaRPr lang="de-DE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Gigi" panose="04040504061007020D02" pitchFamily="82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3218DEC-0ADB-2F74-FDCB-DA67FC30D3BB}"/>
              </a:ext>
            </a:extLst>
          </p:cNvPr>
          <p:cNvSpPr txBox="1"/>
          <p:nvPr/>
        </p:nvSpPr>
        <p:spPr>
          <a:xfrm rot="810890">
            <a:off x="770685" y="1618009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Mark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AB9D708-72D6-CCB2-320F-49511F1290E3}"/>
              </a:ext>
            </a:extLst>
          </p:cNvPr>
          <p:cNvSpPr txBox="1"/>
          <p:nvPr/>
        </p:nvSpPr>
        <p:spPr>
          <a:xfrm rot="19462051">
            <a:off x="617914" y="1865903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Basti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8F077D9-FFD3-008B-97FF-7A724A98B785}"/>
              </a:ext>
            </a:extLst>
          </p:cNvPr>
          <p:cNvSpPr txBox="1"/>
          <p:nvPr/>
        </p:nvSpPr>
        <p:spPr>
          <a:xfrm rot="2073831">
            <a:off x="659433" y="2757143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Roman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B1811C2-9026-CC8E-0C6D-7EFB24D06C12}"/>
              </a:ext>
            </a:extLst>
          </p:cNvPr>
          <p:cNvSpPr txBox="1"/>
          <p:nvPr/>
        </p:nvSpPr>
        <p:spPr>
          <a:xfrm rot="2308878">
            <a:off x="1093637" y="1388026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Eugen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0282C21-7BBB-7394-16DC-1C36FF3B8885}"/>
              </a:ext>
            </a:extLst>
          </p:cNvPr>
          <p:cNvSpPr txBox="1"/>
          <p:nvPr/>
        </p:nvSpPr>
        <p:spPr>
          <a:xfrm>
            <a:off x="693328" y="3323451"/>
            <a:ext cx="995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für </a:t>
            </a:r>
          </a:p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Alex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Kippes</a:t>
            </a:r>
            <a:endParaRPr lang="de-DE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Gigi" panose="04040504061007020D02" pitchFamily="82" charset="0"/>
            </a:endParaRPr>
          </a:p>
        </p:txBody>
      </p:sp>
      <p:pic>
        <p:nvPicPr>
          <p:cNvPr id="31" name="Grafik 30" descr="Ein Bild, das Waffe, Flügel, draußen, Platane Flugzeug Hobel enthält.&#10;&#10;KI-generierte Inhalte können fehlerhaft sein.">
            <a:extLst>
              <a:ext uri="{FF2B5EF4-FFF2-40B4-BE49-F238E27FC236}">
                <a16:creationId xmlns:a16="http://schemas.microsoft.com/office/drawing/2014/main" id="{9F476F20-A4A1-3EA6-B5FD-D1580BEBB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48" y="-319011"/>
            <a:ext cx="1617513" cy="1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64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</Words>
  <Application>Microsoft Office PowerPoint</Application>
  <PresentationFormat>Benutzerdefiniert</PresentationFormat>
  <Paragraphs>10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7" baseType="lpstr">
      <vt:lpstr>Aldhabi</vt:lpstr>
      <vt:lpstr>Aptos</vt:lpstr>
      <vt:lpstr>Aptos Display</vt:lpstr>
      <vt:lpstr>Arial</vt:lpstr>
      <vt:lpstr>Gigi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Denis Schmidt</dc:creator>
  <cp:lastModifiedBy>Denis Schmidt</cp:lastModifiedBy>
  <cp:revision>10</cp:revision>
  <dcterms:created xsi:type="dcterms:W3CDTF">2025-12-29T17:55:10Z</dcterms:created>
  <dcterms:modified xsi:type="dcterms:W3CDTF">2025-12-29T19:53:27Z</dcterms:modified>
</cp:coreProperties>
</file>